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76826-E877-4877-8E05-E4C1ABA664CD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C9755-082E-4F0F-BC17-2694F63977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8399" y="0"/>
            <a:ext cx="140208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477000" y="6096000"/>
            <a:ext cx="2667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Narkisim" pitchFamily="34" charset="-79"/>
                <a:cs typeface="Narkisim" pitchFamily="34" charset="-79"/>
              </a:rPr>
              <a:t>By Omar Hernandez</a:t>
            </a:r>
            <a:endParaRPr lang="en-US" sz="2400" dirty="0">
              <a:solidFill>
                <a:srgbClr val="002060"/>
              </a:solidFill>
              <a:latin typeface="Narkisim" pitchFamily="34" charset="-79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600200"/>
            <a:ext cx="8503920" cy="44988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	Since its beginnings in 1922, every piece of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Dickies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work wear has stood for the quality,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toughness, and pride for American worker. 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Today it has grown to be the number one</a:t>
            </a:r>
          </a:p>
          <a:p>
            <a:pPr lvl="6"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b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rand many people wear for work or as you </a:t>
            </a:r>
          </a:p>
          <a:p>
            <a:pPr lvl="6"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may know for school.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65174">
            <a:off x="-321783" y="231982"/>
            <a:ext cx="3910012" cy="220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038600"/>
            <a:ext cx="2438400" cy="249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46330" y="304800"/>
            <a:ext cx="1318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Info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5105400" cy="3733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Went to there website Dickies.com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and found where I can email them</a:t>
            </a:r>
            <a:endParaRPr lang="en-US" sz="2400" dirty="0" smtClean="0"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customerservice@dickies.com, I send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them an email but I didn’t get a reply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b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ack. I also send an email to another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email address that they had but I didn’t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get a reply back either so I had to do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s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omething 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lse to find out more about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Dickies. </a:t>
            </a:r>
          </a:p>
          <a:p>
            <a:pPr>
              <a:buNone/>
            </a:pP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1528">
            <a:off x="5997609" y="2111410"/>
            <a:ext cx="2679243" cy="267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46949" y="4572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I went back to there website and click on there privacy and policies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which gave me some very good information about the different kind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of stores that have there brand. Such as Kohl's,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Macy’s.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8869">
            <a:off x="62861" y="3442551"/>
            <a:ext cx="3657599" cy="97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191000"/>
            <a:ext cx="2857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1743">
            <a:off x="5131039" y="3988816"/>
            <a:ext cx="3328147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223349" y="3048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6576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S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 my next step was to look for information about these stories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what they are like which brings me to this new website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greenamerica.org. Then I scrolled down to department stores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found the three stores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, Kohl’s and Macy’s. I click in each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one of them and found some great information about them.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23349" y="381000"/>
            <a:ext cx="2316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Step #3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-Kohl’s is one of the nations largest stores. They have failed to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improve labor practices, coming under fire for using suppliers with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reported labor law violations.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 NAACP gave Kohl’s an “F” grade for racism to African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Americans and people of color.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-They have also failed because of the unsafe working conditions in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Turkey and four man have died because of the unsafe working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environment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trafficking, </a:t>
            </a: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 sick days 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and wages below the legal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minimum</a:t>
            </a: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endParaRPr lang="en-US" sz="2400" dirty="0" smtClean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7492" y="304800"/>
            <a:ext cx="1880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Kohl’s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is one of the most popular department stores in North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 with over 1,ooo stores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-Has been accused of selling jewelry with unsafe levels of lead which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people in the factory are expose to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-The NAACP gave </a:t>
            </a:r>
            <a:r>
              <a:rPr lang="en-US" sz="2400" dirty="0" err="1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JCPenney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 a “D+” grade for racism to African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American and the color people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trafficking and wages below the legal minimum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-Every day they work at least 15 hours straight with no brakes </a:t>
            </a:r>
            <a:endParaRPr lang="en-US" sz="2400" dirty="0">
              <a:solidFill>
                <a:srgbClr val="C00000"/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1345" y="381000"/>
            <a:ext cx="2900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JCPenney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-We don’t have much of Macy’s because they were one of a handful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of companies that declined the 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U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.S. Department of Labor </a:t>
            </a:r>
          </a:p>
          <a:p>
            <a:pPr>
              <a:buNone/>
            </a:pPr>
            <a:r>
              <a:rPr lang="en-US" sz="2400" dirty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</a:t>
            </a: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Macy’s is not doing so great, Macy’s plans to cut 7,000 jobs which is 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4 percent of its workforce.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-Human rights are violated in Burma that’s why now the congress is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trying to make it illegal to import garments from Burma into the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United States.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  <a:latin typeface="Narkisim" pitchFamily="34" charset="-79"/>
                <a:cs typeface="Narkisim" pitchFamily="34" charset="-79"/>
              </a:rPr>
              <a:t>-And Macy’s also has jewelry containing unsafe levels of lead 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16261" y="381000"/>
            <a:ext cx="2187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Macy’s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ysClr val="window" lastClr="FFFFFF"/>
      </a:lt1>
      <a:dk2>
        <a:srgbClr val="FFFFFF"/>
      </a:dk2>
      <a:lt2>
        <a:srgbClr val="F8F8F8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</TotalTime>
  <Words>426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Martha</dc:creator>
  <cp:lastModifiedBy>Martha</cp:lastModifiedBy>
  <cp:revision>39</cp:revision>
  <dcterms:created xsi:type="dcterms:W3CDTF">2010-11-11T17:07:39Z</dcterms:created>
  <dcterms:modified xsi:type="dcterms:W3CDTF">2010-11-12T01:48:33Z</dcterms:modified>
</cp:coreProperties>
</file>